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  <p:sldMasterId id="2147484056" r:id="rId2"/>
    <p:sldMasterId id="2147484068" r:id="rId3"/>
    <p:sldMasterId id="2147484080" r:id="rId4"/>
    <p:sldMasterId id="2147484092" r:id="rId5"/>
    <p:sldMasterId id="2147484104" r:id="rId6"/>
    <p:sldMasterId id="2147484116" r:id="rId7"/>
    <p:sldMasterId id="2147484128" r:id="rId8"/>
    <p:sldMasterId id="2147484140" r:id="rId9"/>
    <p:sldMasterId id="2147484152" r:id="rId10"/>
  </p:sldMasterIdLst>
  <p:notesMasterIdLst>
    <p:notesMasterId r:id="rId52"/>
  </p:notesMasterIdLst>
  <p:handoutMasterIdLst>
    <p:handoutMasterId r:id="rId53"/>
  </p:handoutMasterIdLst>
  <p:sldIdLst>
    <p:sldId id="299" r:id="rId11"/>
    <p:sldId id="385" r:id="rId12"/>
    <p:sldId id="390" r:id="rId13"/>
    <p:sldId id="259" r:id="rId14"/>
    <p:sldId id="269" r:id="rId15"/>
    <p:sldId id="268" r:id="rId16"/>
    <p:sldId id="267" r:id="rId17"/>
    <p:sldId id="394" r:id="rId18"/>
    <p:sldId id="391" r:id="rId19"/>
    <p:sldId id="392" r:id="rId20"/>
    <p:sldId id="395" r:id="rId21"/>
    <p:sldId id="393" r:id="rId22"/>
    <p:sldId id="396" r:id="rId23"/>
    <p:sldId id="364" r:id="rId24"/>
    <p:sldId id="365" r:id="rId25"/>
    <p:sldId id="272" r:id="rId26"/>
    <p:sldId id="363" r:id="rId27"/>
    <p:sldId id="265" r:id="rId28"/>
    <p:sldId id="270" r:id="rId29"/>
    <p:sldId id="260" r:id="rId30"/>
    <p:sldId id="257" r:id="rId31"/>
    <p:sldId id="271" r:id="rId32"/>
    <p:sldId id="357" r:id="rId33"/>
    <p:sldId id="358" r:id="rId34"/>
    <p:sldId id="258" r:id="rId35"/>
    <p:sldId id="305" r:id="rId36"/>
    <p:sldId id="307" r:id="rId37"/>
    <p:sldId id="370" r:id="rId38"/>
    <p:sldId id="371" r:id="rId39"/>
    <p:sldId id="397" r:id="rId40"/>
    <p:sldId id="372" r:id="rId41"/>
    <p:sldId id="398" r:id="rId42"/>
    <p:sldId id="373" r:id="rId43"/>
    <p:sldId id="399" r:id="rId44"/>
    <p:sldId id="374" r:id="rId45"/>
    <p:sldId id="400" r:id="rId46"/>
    <p:sldId id="375" r:id="rId47"/>
    <p:sldId id="401" r:id="rId48"/>
    <p:sldId id="376" r:id="rId49"/>
    <p:sldId id="402" r:id="rId50"/>
    <p:sldId id="377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981D"/>
    <a:srgbClr val="000000"/>
    <a:srgbClr val="FFFF99"/>
    <a:srgbClr val="1F7AAD"/>
    <a:srgbClr val="FF505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485" autoAdjust="0"/>
    <p:restoredTop sz="94636" autoAdjust="0"/>
  </p:normalViewPr>
  <p:slideViewPr>
    <p:cSldViewPr snapToObjects="1">
      <p:cViewPr varScale="1">
        <p:scale>
          <a:sx n="87" d="100"/>
          <a:sy n="87" d="100"/>
        </p:scale>
        <p:origin x="-9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4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584"/>
    </p:cViewPr>
  </p:sorterViewPr>
  <p:notesViewPr>
    <p:cSldViewPr snapToObjects="1">
      <p:cViewPr varScale="1">
        <p:scale>
          <a:sx n="77" d="100"/>
          <a:sy n="77" d="100"/>
        </p:scale>
        <p:origin x="-2640" y="-76"/>
      </p:cViewPr>
      <p:guideLst>
        <p:guide orient="horz" pos="2880"/>
        <p:guide pos="2160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3094977-B1F0-4478-BDF1-88AB2C7AF31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7B399AA-A1E0-4D96-B423-3E4D9458E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19ED332-BABC-489B-9868-943FF86AC515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28B318-BD0C-4E18-A27C-996F4A6330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80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594C3B-B9D2-49B4-BEE1-38EF94D6C81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1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5E8E7B-FAF1-4B19-A665-8FFDE95E9FCE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6B0213-FB85-4C66-9364-57F9FDF22202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93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3B0448-AB3D-48F9-9838-E76D6CA49612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95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AEAA5A-DF7D-4E08-8779-3C9B7D141B8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300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208C9F-485B-4E85-9F32-8D33707ED4F3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Slide the switch to the “ON” position will not begin recording, it is booting up the camera.</a:t>
            </a:r>
          </a:p>
        </p:txBody>
      </p:sp>
      <p:sp>
        <p:nvSpPr>
          <p:cNvPr id="1320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7048BD-7111-4966-9209-95AE1F71121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135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446CD8-34C7-44BE-99F0-54166D5F3BA7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Event Button, Battery Status Button, Battery Status LED</a:t>
            </a:r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2A8154-6DE2-480A-ACC6-C0582978CD2C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140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29A5A8-78EB-4037-BA9A-7EA986CC2271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 not use Windex or paper on the lens. Use a microfiber cloth. Speaker is for audible tones. </a:t>
            </a:r>
          </a:p>
        </p:txBody>
      </p:sp>
      <p:sp>
        <p:nvSpPr>
          <p:cNvPr id="142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6C44D7-3712-45F2-BA82-38F7BA3547BF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Event Button, Battery Status Button, Battery Status LED</a:t>
            </a:r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FF5146-A70F-4117-83A3-EFFF43C1534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Silent, Low, Medium, High. When turned on one beep. While recording two beeps every two minutes. Can be deactivated for searches.</a:t>
            </a:r>
          </a:p>
        </p:txBody>
      </p:sp>
      <p:sp>
        <p:nvSpPr>
          <p:cNvPr id="159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4CF6A3-3D85-43BB-8732-FCE23328056F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17DCA-4918-4B72-B9B2-CFA74355F481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D7A09-AA9E-478B-894B-53EF64C912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EBAAC-168D-45E4-85E2-F1467BE09317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60877-4E35-4C56-8CBB-2FFC7B1CA8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34A8A-9245-4A68-892F-E8D92F843A8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32AF-089B-413D-AA5B-9AC34284C5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74D2E-DA16-4F9F-BE98-E26532986C3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E760-80E4-4B88-A0CF-B2E4C1CE1A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96E57-B7EF-4DA3-ACC1-212C8D92D0FE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DC2FE-4984-491B-ABE5-79CE92F5A6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130A-20A6-4D63-8962-890B37A44331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68DD4-841F-4790-88E3-347BB5E162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FF2C1-F94B-44DA-B765-27C6A600BFC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87FF1-2ABB-4352-A856-099F8D089E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A0BE4-3871-4B3D-9AB8-FCDC45953A1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B1ADE-5DC1-4430-B12D-B0AD0097B8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5EB7F-37B6-47C3-AD9A-33D3DD48266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3CD67-E82D-4B76-801E-4AEF162CE4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1E889-9976-4451-96AB-6B4419A5D5E2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3DBCC-311A-4ECF-9523-5E30ED7D0F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F1C5E-92A6-4E58-B1C6-CE60DE030C8E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F6D7D-27CB-44EE-BBE4-2652E974B9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6B677-1B36-41A2-B21D-D6E3CEB3E0AE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B7278-0560-44E8-B990-76905CE167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80433-17AB-43A0-836E-1D15C460632F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61510-5C6B-4B34-A2F2-6D03475B11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BFE25-CC3F-49E0-B411-796DD464F7CD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C9F8A-2D98-41E5-A621-8F18C2FD35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C29222E-9FDD-42EB-812E-6C788803ACC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C4DCB96-DEED-4B6F-8156-61FCF3A8B7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C6B6684-CAE9-452D-9D36-52805EFA447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FABB97B-79F6-4B2E-8ECC-9F623DFE1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795F9A2-3CD7-4BE9-B618-67A7CBEB52B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A4ECD1B-5AE4-4D11-B918-F3FB528C5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25257F7-BC4A-49A2-8C64-33696AF4206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724C555-199B-45F8-8264-9868725E5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54D8F19-CFEB-46D9-94BE-BEAF1E7A57E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27EDE01-7F4F-4009-87D3-CD1481028C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D8E05C1-317D-44DE-9DAD-92D0AADC817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85AEAB1-9A56-4C11-B197-D672813F61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08CD3A9-A46D-4C26-881F-B3C143D69E8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79CD048-8CBD-4257-B2F7-DE096DE9B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4E9671D-79E0-4BE6-BC5F-4D02249B762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7D42109-3D1D-42D9-A36F-60F70AD08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7714-A350-4B8D-803C-FEFFF5403B5B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F357-97B9-452F-80A3-A806852D12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104BD27-B92B-40BB-8BDB-47B4D46D53D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9D6CACB-2B41-4EC5-830A-9FA5E1E72F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301A94B-0F87-44BC-9AFE-DF66F31DC5F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82B5968-AA42-4937-9265-0420AC2C6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D6FC9DC-DC12-49BC-B156-034D67288D4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5BDD76-5895-46DB-9842-5836733BCC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39AB08E-73F0-4665-96C8-D77D76ABF11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6DD7D6B-D0AF-498E-850D-3FF05F17F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3E54960-49B5-433F-9BA2-1E131735648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FAAEFA4-9224-447A-B296-5E2217730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A629E6D-423C-4987-AAF8-A7112F6E1D4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611CB15-75DD-42AA-95BB-5B02CDDF2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CA9721B-D438-49F7-AEA9-5AE85EDA1B3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37C6CB5-EAC9-4091-8A0B-A316101C1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59D82BE-5E66-47AD-ABAD-4535032CFE5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884340A-0CFC-4DB9-A25B-350FC3CE3B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F237C8C-B7DA-4EDE-966D-183C338A5AC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4831073-E2C0-4B62-8B40-41CE12307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58EECE6-4B1E-4822-9D2D-1D3AFEAF8B2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67736EE-EFDD-431A-864F-22D4B368B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D1A12-9F26-4140-A6BA-D8D99EA01AB2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F1228-BBAB-4500-AE7A-03CB3B796C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8AF476E-8E47-4171-8FCC-B57DB9135B0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E1E730B-A723-47A6-93F8-F8B6E1C67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BD42D9E-3968-4467-B218-2B44F74D3B6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BCBEC03-613A-415A-96FA-59E5D4B183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448AD6B-013B-43D2-808E-A4179C278D0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45A9D59-4A0C-49A9-9B32-F9E2B4A7FB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B215A2C-4D77-4F61-B6E5-233CF2E50F5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6BCD4A3-9201-4344-BBCB-8C6AEE316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5833AD0-E76F-40DF-872E-E5E87A4F4CD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D8FEBE6-B441-4DD5-9565-FC2C7E35E2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4111549-EEA3-4272-A477-ED90D9D7988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103977A-6968-4F46-8D8B-BF6773B693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EBB0638-E094-4057-B7D4-9A838346201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22D3172-CF24-4D5A-936A-0863BE2BC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C7B1E91-52E4-42A8-B094-793FBA9D6D0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044C187-EB9E-45F6-ADCE-C10905E22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B6C2B2A-BB91-4844-AFCD-E5D8968097C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7DBD3E9-590A-4CB7-8321-88F94B29F7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487C5CB-AD57-471B-AD5F-81DAECA1CBC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07F110C-514A-458D-AF8D-C1AFBDD4F9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7210B-18EC-4566-B519-11AA7D8D699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207CB-7266-457A-A099-6219C31F62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949F0FA-94FD-4671-B846-4733F7E3964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4665F7E-9A65-4242-834A-5B15DBDF6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659662B-118D-456A-A327-86E7B243978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B3EFC03-1366-441B-83E7-5CCFB6AB2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CC957CE-59AB-4F48-9782-E340AA5FE65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39EA414-43B2-4B65-9340-21A367DEA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8D5F010-ED28-4F61-A4DE-320F878FBC4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473D265-775A-4B8C-9AE5-D89D91DAB4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CD5C7EC-6A3E-49D7-BC3B-933C727D405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406C68D-3764-4A73-89E6-3ADB3F530C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D2C75F8-6BBD-4D44-A91D-E2F89BFC169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F6B49C6-362C-4B01-A1EE-A83511ED2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81D1152-1392-43ED-9767-5E319270489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EFD1D99-4509-4360-ABBA-B244B851A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4EE02F8-8630-4100-B1E0-5B0C05E11EF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BCD21A0-0211-4E60-9BCF-274F1F739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10E9EF6-49D2-4A01-9E0E-41104BA5245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6EBA415-9999-4003-9D12-7A5061784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BEBA1CF-DDF8-440B-B358-2CB736B276B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3441612-D5BA-4470-9AA7-EF255B584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D6D9F-9A81-4C5F-B02B-A8674DE38912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777E2-A620-4A6A-B423-F2E8B12A67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94FD7EE-17A2-4EE5-A0A8-4D8AE49A1C4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8178063-1647-43AB-832B-4FBD918B3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AB1E43F-A96B-49C1-B75A-3FAFE04D436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B17BAC8-4C61-4635-94A5-C61C9421C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23CA55C-32FA-43DD-9D07-5D0E2C3B335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5AA570B-E372-4C59-8273-47983D9FE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8BEFF47-C535-46DC-B6CC-8ED7794F880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16B8762-0061-42BB-BDE6-7BC6E6E56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1D638FD-C0B1-4297-9F0A-5E46D483645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A5F4D84-62B5-4B9A-8AC5-4D90A5BB0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94D3521-874B-43B7-90C1-C1EE4F812B2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26A0724-60D4-4452-9790-5AE1363EA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CAE9332-6180-4770-A4CF-9C2798DF98C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13BEA9C-D9B7-46BE-B323-D6BC3CEB9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DD72E64-CDE8-4822-B21F-23C4326F877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3528D6C-576A-4484-B568-5C56D1321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F641000-4202-4B0F-B187-608B28D8DDA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1DF3BC5-F7E2-4940-A61F-696EB0FFA4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B34EF85-3CB8-4966-9528-1B1D3FD0858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35E2C04-BB83-4182-A1F0-1A27EC21D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C8326-8BC3-4EEE-9C25-6D5E7C52FF7C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9818D-E253-4DB9-9709-DC089BAB2F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F9B40CD-0795-439E-AD86-DCACBDDB600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604410E-5D89-4B96-9945-DBE7587A80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A57FE72-D7BB-4989-8CBF-52ED635ABDAD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A78694B-16CD-4924-8434-EA60C4E84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C61F83C-853F-4357-8E46-15BC4678C0E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67C07CF-DD00-49D5-AC2F-F7EE58F60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A34BB23-0EFF-43D0-BB7C-0E38022D9D7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1762772-351C-4991-8B6A-400962C80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0423790-C844-4ADA-B625-65E21080B46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0EF9993-45A7-45D0-B661-B71AC75CA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98A126A-BBB0-4113-A548-E34A014545C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E3341B4-A3B2-4B76-8FAE-C37A361D9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F1319D1-B481-4C91-8C13-520EAB81407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8769BC7-DD76-4F2A-AE5A-278FCAA58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9A414FB-0B30-4D6F-A337-BD5B3134D37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815FBFA-CFE9-42A3-8C0C-A917BE201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DA2C47F-3645-418B-9BA7-EA87AED8EED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AFD2F53-782B-46BE-BEC5-C8EE8C905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7DC22A0-43A0-4479-B0E3-E54356B1823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81BD2A2-0D50-4382-9E7F-A15A72DBC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9F536-77AA-4564-A45E-13EA8AF4BB98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7EEDF-DF29-4627-B6A9-1802CD1A9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B4D33A9-BB10-4BCF-AB38-9627A3AF409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9B362ED-D30B-412F-8525-10B7A23C7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D45D661-43B3-4B05-86CF-3A29E9C3193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891E72F-2F43-455B-96A7-AC0E0A45D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73DFB1B-0D1A-4E77-A6A3-94E49095A3E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2CB31D9-6411-47C0-9B30-9EBAAF1FA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0BCD548-2182-4217-B5E1-28E5766FCA2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C587336-94E3-48F8-8EEC-1F674FD96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3C2687F-AB98-46D0-B316-F0B483982E2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DBCAF0E-B921-4EC9-9321-C8D71CD08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03D1BD8-9330-44D0-AE78-08AAFED68E9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C3129C9-2D09-4A28-B8A6-50FC4ADC2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B3EBC09-0C78-494B-8046-2648EAD1857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A3F3855-D8BD-4553-B7FB-1D7B01BA4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A04369E-5720-49BC-A680-18705467B4F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3A9D97C-7A23-4594-A8DF-B75C9B583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79545EB-E677-4100-97BF-6CF578E9B39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2CDD32F-2EEA-48FA-A5E1-E5BD040D4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0353E5F-C1C6-4CD3-A1D4-82B351290758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6DF89EA-DA07-49D3-825E-F61365159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AD85-3819-4042-879A-35E05DFC1AC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58B9E-4DC6-4B79-BE6D-12A4B261B4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4157EE8-F313-465C-8A3A-43BE8D4C5B2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08BE3E3-9CA6-4B93-8A6C-28F7730302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9B1F0EA-13AC-4F59-AAA6-2334F3F3C39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6B62FA8-D6F4-4CA0-B8EA-9BF92CECD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1C5CD81-ED6E-422E-829D-D1D2069F9FD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D947409-9D9D-4B10-894D-0DDAC0642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EEF6C92-EDEB-4036-AB63-A2EE9C8E371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071111-E6B5-4EB3-94D2-32CA57216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2552569-1B4C-4E40-B0EC-144E4C83EDA4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F49646A-1153-43F3-A08C-44A7C0DCA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1BDA59D-D941-49FD-A3A4-67956409690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7A0CF98-F023-4F69-B066-0566735275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63BFCD5-47A9-4CAE-8D7C-3581787C9166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84D5130-D306-49C9-8236-25B71B252E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C2A8864-B29F-4C1F-BE40-955933C3AFF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7818B05-845D-44AD-8D8D-148362B03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CFB6AA4-F569-4D7E-B5CC-56038B25DC3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A94CD27-9760-4767-BA1A-3D854EBF68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197" y="141968"/>
            <a:ext cx="7772400" cy="10274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361" y="1208698"/>
            <a:ext cx="6400800" cy="34789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3F86BA8-A0F5-45F0-8A26-A9AAF21FE95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50F89EC-9678-48E5-B3D7-3FADF8771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46ED0-B770-42B6-AAEC-0CA756D610A4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C4839-78E2-4C6F-96DE-3B1EF0F5B5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88" y="1262909"/>
            <a:ext cx="82296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5AB2F8F-BD12-4F4F-A11C-7FBFB855D92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3D769A3-FE72-4616-9A26-E6101E2AE2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BA161C3-8B6C-4484-BE07-4597963751D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841C0BA-E695-4D2E-A712-A6DD5A190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80C3480-8039-4935-A25B-F553F582D8A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EB1C513-FC4C-4B22-BF64-13714DED1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57569D3-F6F0-42D8-879D-2640AEFA9AF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6368B1D-E580-4757-A60B-ECA8ECF251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356F06-DDC8-43AB-99B2-544FC624009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6DEF430-1878-41B0-BB58-F1B6E9C70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D68B27E-5651-418C-B035-185448A31D9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B961F1E-34E4-4BA2-AFB7-6A4965D4FA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CDF9E38-5129-4B9D-82C3-3033C7AD48E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430C62D-A508-4FB4-9C89-79A331CCE9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91C79DD-B975-442C-B99C-DEED00E5E05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641A61D-84F0-4F33-B557-26D34D613A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188" y="1411429"/>
            <a:ext cx="82296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F1E6A32-F611-4DB9-BCC0-D733AD84CE1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2135FB3-954C-4EA8-98E8-6C3AE12F5C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4E3DBDF-248D-43A9-BAE0-821DD61054F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4D304C8-4FBF-493E-A00B-C60FC707E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C30B1C00-74FE-4FB0-9926-C84686975C4F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dirty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19CF144A-685A-4D49-A35F-DE76DC2665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50" r:id="rId2"/>
    <p:sldLayoutId id="2147484249" r:id="rId3"/>
    <p:sldLayoutId id="2147484248" r:id="rId4"/>
    <p:sldLayoutId id="2147484247" r:id="rId5"/>
    <p:sldLayoutId id="2147484246" r:id="rId6"/>
    <p:sldLayoutId id="2147484245" r:id="rId7"/>
    <p:sldLayoutId id="2147484244" r:id="rId8"/>
    <p:sldLayoutId id="2147484243" r:id="rId9"/>
    <p:sldLayoutId id="2147484242" r:id="rId10"/>
    <p:sldLayoutId id="2147484241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DEE253EB-3848-4329-80F1-9F4D4BA7BA50}" type="datetimeFigureOut">
              <a:rPr lang="en-US"/>
              <a:pPr>
                <a:defRPr/>
              </a:pPr>
              <a:t>12/11/2015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dirty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 smtClean="0"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AAA6538E-C735-44D2-99B3-4C6BFB8E2D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16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1" r:id="rId2"/>
    <p:sldLayoutId id="2147484260" r:id="rId3"/>
    <p:sldLayoutId id="2147484259" r:id="rId4"/>
    <p:sldLayoutId id="2147484258" r:id="rId5"/>
    <p:sldLayoutId id="2147484257" r:id="rId6"/>
    <p:sldLayoutId id="2147484256" r:id="rId7"/>
    <p:sldLayoutId id="2147484255" r:id="rId8"/>
    <p:sldLayoutId id="2147484254" r:id="rId9"/>
    <p:sldLayoutId id="2147484253" r:id="rId10"/>
    <p:sldLayoutId id="2147484252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0ECA45B5-3A62-4C4E-8870-B991294608B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E2D6A609-A944-4DA9-AD37-DB2F1D609B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3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3" r:id="rId1"/>
    <p:sldLayoutId id="2147484264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44C501DB-640A-4DBE-B771-FA024349565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15C03D4A-58A4-4626-894C-DC4D682D50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6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EC9E1A7B-C9D1-49BE-BBE3-F16200369EF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8007D190-9F8E-4927-B282-97AD86F221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78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F8B446DB-F808-4B0D-B96E-B4921BFFEE0C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895A598A-0643-4433-89D6-CEB410112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018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6" r:id="rId1"/>
    <p:sldLayoutId id="2147484297" r:id="rId2"/>
    <p:sldLayoutId id="2147484298" r:id="rId3"/>
    <p:sldLayoutId id="2147484299" r:id="rId4"/>
    <p:sldLayoutId id="2147484300" r:id="rId5"/>
    <p:sldLayoutId id="2147484301" r:id="rId6"/>
    <p:sldLayoutId id="2147484302" r:id="rId7"/>
    <p:sldLayoutId id="2147484303" r:id="rId8"/>
    <p:sldLayoutId id="2147484304" r:id="rId9"/>
    <p:sldLayoutId id="2147484305" r:id="rId10"/>
    <p:sldLayoutId id="2147484306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59F0677B-A45C-4E65-97F5-D5E4AF328DCE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1D9EE260-7E41-45F0-91B5-E921C40448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24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7" r:id="rId1"/>
    <p:sldLayoutId id="2147484308" r:id="rId2"/>
    <p:sldLayoutId id="2147484309" r:id="rId3"/>
    <p:sldLayoutId id="2147484310" r:id="rId4"/>
    <p:sldLayoutId id="2147484311" r:id="rId5"/>
    <p:sldLayoutId id="2147484312" r:id="rId6"/>
    <p:sldLayoutId id="2147484313" r:id="rId7"/>
    <p:sldLayoutId id="2147484314" r:id="rId8"/>
    <p:sldLayoutId id="2147484315" r:id="rId9"/>
    <p:sldLayoutId id="2147484316" r:id="rId10"/>
    <p:sldLayoutId id="2147484317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64357B93-6509-4E91-9680-5F5FBF69B263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F62F42D1-23E1-46CB-BA89-9FFD9F56E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47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21F66C05-7FBD-4CBB-9C4E-E4C9DF84D1C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4BC116B7-0A2B-4A14-979E-F1B118245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70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  <p:sldLayoutId id="2147484330" r:id="rId2"/>
    <p:sldLayoutId id="2147484331" r:id="rId3"/>
    <p:sldLayoutId id="2147484332" r:id="rId4"/>
    <p:sldLayoutId id="2147484333" r:id="rId5"/>
    <p:sldLayoutId id="2147484334" r:id="rId6"/>
    <p:sldLayoutId id="2147484335" r:id="rId7"/>
    <p:sldLayoutId id="2147484336" r:id="rId8"/>
    <p:sldLayoutId id="2147484337" r:id="rId9"/>
    <p:sldLayoutId id="2147484338" r:id="rId10"/>
    <p:sldLayoutId id="2147484339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0" descr="goldbar.emf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75550" y="0"/>
            <a:ext cx="160496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Title Placeholder 1"/>
          <p:cNvSpPr>
            <a:spLocks noGrp="1"/>
          </p:cNvSpPr>
          <p:nvPr>
            <p:ph type="title"/>
          </p:nvPr>
        </p:nvSpPr>
        <p:spPr bwMode="auto">
          <a:xfrm>
            <a:off x="101600" y="87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7EB0CD55-6E83-4BA8-98A2-48F18D1B888F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b="0" i="0">
                <a:solidFill>
                  <a:srgbClr val="292C28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E5FE8405-9069-4D6F-9C96-E339C8467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93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" y="1257300"/>
            <a:ext cx="82296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algn="l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 Light"/>
          <a:ea typeface="Helvetica Light"/>
          <a:cs typeface="Helvetica Light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 Light"/>
          <a:ea typeface="Helvetica Light"/>
          <a:cs typeface="Helvetica Light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 Light"/>
          <a:ea typeface="Helvetica Light"/>
          <a:cs typeface="Helvetica Light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 Light"/>
          <a:ea typeface="Helvetica Light"/>
          <a:cs typeface="Helvetica Light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 Light"/>
          <a:ea typeface="Helvetica Light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Content Placeholder 1"/>
          <p:cNvSpPr>
            <a:spLocks noGrp="1"/>
          </p:cNvSpPr>
          <p:nvPr>
            <p:ph idx="1"/>
          </p:nvPr>
        </p:nvSpPr>
        <p:spPr>
          <a:xfrm>
            <a:off x="231775" y="2814638"/>
            <a:ext cx="8229600" cy="16510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4800" b="1" smtClean="0">
                <a:latin typeface="Calibri" pitchFamily="34" charset="0"/>
              </a:rPr>
              <a:t>AXON Body/Flex Cam Training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2860" y="809175"/>
            <a:ext cx="3734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Volume/Pairing Button</a:t>
            </a:r>
            <a:r>
              <a:rPr lang="en-US" sz="25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391949" y="5617321"/>
            <a:ext cx="274415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Microphone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74120" y="778661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Speaker</a:t>
            </a:r>
          </a:p>
        </p:txBody>
      </p:sp>
      <p:pic>
        <p:nvPicPr>
          <p:cNvPr id="141316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1804988"/>
            <a:ext cx="466725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2959100" y="1746250"/>
            <a:ext cx="1344613" cy="133985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764088" y="3582988"/>
            <a:ext cx="115887" cy="188118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724525" y="1419225"/>
            <a:ext cx="1152525" cy="1719263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1485900" y="3865098"/>
            <a:ext cx="6172200" cy="20785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1485900" y="990600"/>
            <a:ext cx="6172200" cy="2057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extBox 5"/>
          <p:cNvSpPr txBox="1"/>
          <p:nvPr/>
        </p:nvSpPr>
        <p:spPr>
          <a:xfrm>
            <a:off x="92314" y="2998113"/>
            <a:ext cx="1330476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Power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3126353"/>
            <a:ext cx="2667000" cy="6052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Recharging /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 Cable Port</a:t>
            </a:r>
            <a:endParaRPr lang="en-US" sz="20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7201" y="3252798"/>
            <a:ext cx="2667000" cy="3524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Operational LED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95400" y="1981200"/>
            <a:ext cx="1828800" cy="13954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705600" y="2741613"/>
            <a:ext cx="1295400" cy="45878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032375" y="2362200"/>
            <a:ext cx="835025" cy="6080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27149" y="2786264"/>
            <a:ext cx="2439352" cy="99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LED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522775" y="1211659"/>
            <a:ext cx="2621225" cy="202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Event Button </a:t>
            </a: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(start/stop recording)</a:t>
            </a:r>
            <a:endParaRPr lang="en-US" sz="25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877770" y="5867400"/>
            <a:ext cx="31018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Button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14438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701675"/>
            <a:ext cx="5027613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Elbow Connector 3"/>
          <p:cNvCxnSpPr>
            <a:stCxn id="3" idx="2"/>
          </p:cNvCxnSpPr>
          <p:nvPr/>
        </p:nvCxnSpPr>
        <p:spPr>
          <a:xfrm rot="16200000" flipH="1">
            <a:off x="2491582" y="2477294"/>
            <a:ext cx="376237" cy="29749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rot="16200000" flipV="1">
            <a:off x="5894388" y="3992563"/>
            <a:ext cx="1616075" cy="16668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648200" y="2084388"/>
            <a:ext cx="1976438" cy="107632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Connecting All 3 Components</a:t>
            </a:r>
          </a:p>
        </p:txBody>
      </p:sp>
      <p:pic>
        <p:nvPicPr>
          <p:cNvPr id="14643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74688" y="1525588"/>
            <a:ext cx="2284412" cy="2641600"/>
          </a:xfrm>
        </p:spPr>
      </p:pic>
      <p:pic>
        <p:nvPicPr>
          <p:cNvPr id="14643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7088" y="1535113"/>
            <a:ext cx="240982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6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4900" y="1535113"/>
            <a:ext cx="23368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7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363" y="5003800"/>
            <a:ext cx="43561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18075" y="5003800"/>
            <a:ext cx="3989388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924770" y="1076887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08981D"/>
                </a:solidFill>
                <a:latin typeface="+mj-lt"/>
                <a:ea typeface="Calibri"/>
                <a:cs typeface="Times New Roman"/>
              </a:rPr>
              <a:t>41% - 100%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998865" y="2704962"/>
            <a:ext cx="1521967" cy="1521967"/>
          </a:xfrm>
          <a:prstGeom prst="ellipse">
            <a:avLst/>
          </a:prstGeom>
          <a:noFill/>
          <a:ln w="76200">
            <a:solidFill>
              <a:srgbClr val="08981D"/>
            </a:solidFill>
          </a:ln>
          <a:effectLst>
            <a:glow rad="101600">
              <a:srgbClr val="08981D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47463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4088" y="984250"/>
            <a:ext cx="45878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5930408" y="2729854"/>
            <a:ext cx="1521967" cy="1521967"/>
          </a:xfrm>
          <a:prstGeom prst="ellipse">
            <a:avLst/>
          </a:prstGeom>
          <a:noFill/>
          <a:ln w="76200">
            <a:solidFill>
              <a:srgbClr val="08981D"/>
            </a:solidFill>
          </a:ln>
          <a:effectLst>
            <a:glow rad="101600">
              <a:srgbClr val="08981D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347450" y="1006567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C000"/>
                </a:solidFill>
                <a:latin typeface="+mj-lt"/>
                <a:ea typeface="Calibri"/>
                <a:cs typeface="Times New Roman"/>
              </a:rPr>
              <a:t>21% - 40%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422790" y="2584090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4848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820738"/>
            <a:ext cx="483235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5892003" y="2676058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462665" y="1206868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700338" y="5924550"/>
            <a:ext cx="3743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0</a:t>
            </a:r>
            <a:r>
              <a:rPr lang="en-US" sz="4400" b="1" dirty="0">
                <a:solidFill>
                  <a:srgbClr val="FF0000"/>
                </a:solidFill>
                <a:latin typeface="+mj-lt"/>
                <a:ea typeface="Calibri"/>
                <a:cs typeface="Times New Roman"/>
              </a:rPr>
              <a:t>% - 20%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475428" y="2737710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49511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8013" y="903288"/>
            <a:ext cx="5027612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5776788" y="2890110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85800" y="200062"/>
            <a:ext cx="7772400" cy="806505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>
                <a:solidFill>
                  <a:schemeClr val="tx1"/>
                </a:solidFill>
                <a:effectLst/>
              </a:rPr>
              <a:t>Battery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Status</a:t>
            </a:r>
            <a:r>
              <a:rPr lang="en-US" spc="150" dirty="0" smtClean="0">
                <a:ln w="11430"/>
                <a:solidFill>
                  <a:schemeClr val="tx1"/>
                </a:solidFill>
                <a:effectLst/>
              </a:rPr>
              <a:t> </a:t>
            </a:r>
            <a:r>
              <a:rPr lang="en-US" sz="4800" cap="all" dirty="0">
                <a:solidFill>
                  <a:schemeClr val="tx1"/>
                </a:solidFill>
                <a:effectLst/>
              </a:rPr>
              <a:t>LED</a:t>
            </a:r>
          </a:p>
        </p:txBody>
      </p:sp>
      <p:pic>
        <p:nvPicPr>
          <p:cNvPr id="21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0338" t="14490" r="10786" b="14402"/>
          <a:stretch/>
        </p:blipFill>
        <p:spPr>
          <a:xfrm>
            <a:off x="388320" y="1206629"/>
            <a:ext cx="3744525" cy="46416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330099" y="5934650"/>
            <a:ext cx="448380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latin typeface="Calibri" panose="020F0502020204030204" pitchFamily="34" charset="0"/>
                <a:ea typeface="Calibri"/>
                <a:cs typeface="Times New Roman"/>
              </a:rPr>
              <a:t>ALMOST DEAD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461195" y="2814520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475428" y="2814520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50538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7850" y="1006475"/>
            <a:ext cx="4756150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5623168" y="2852925"/>
            <a:ext cx="1521967" cy="1521967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glow rad="101600">
              <a:srgbClr val="FFC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623167" y="2837069"/>
            <a:ext cx="1521967" cy="1521967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rgbClr val="FF0000">
                <a:alpha val="98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-184546" y="1811339"/>
            <a:ext cx="9513093" cy="32353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550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</a:t>
            </a:r>
            <a:r>
              <a:rPr lang="en-US" sz="9300" cap="all" dirty="0" smtClean="0">
                <a:solidFill>
                  <a:schemeClr val="tx1"/>
                </a:solidFill>
                <a:effectLst/>
              </a:rPr>
              <a:t>Off </a:t>
            </a:r>
            <a:r>
              <a:rPr lang="en-US" sz="9300" cap="all" dirty="0">
                <a:solidFill>
                  <a:schemeClr val="tx1"/>
                </a:solidFill>
                <a:effectLst/>
              </a:rPr>
              <a:t>Position</a:t>
            </a:r>
          </a:p>
          <a:p>
            <a:pPr fontAlgn="auto">
              <a:spcAft>
                <a:spcPts val="0"/>
              </a:spcAft>
              <a:defRPr/>
            </a:pPr>
            <a:endParaRPr lang="en-US" sz="7600" cap="all" dirty="0">
              <a:solidFill>
                <a:schemeClr val="tx1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Rectangle 4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rgbClr val="FF0000"/>
                </a:solidFill>
                <a:effectLst/>
              </a:rPr>
              <a:t>Booting up</a:t>
            </a:r>
            <a:endParaRPr lang="en-US" sz="76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625" y="2200275"/>
            <a:ext cx="7412038" cy="3211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640 X 480 VGA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30 frames per second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9 ½ hours video storage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12 hour battery life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130 degree field of 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9925" y="317500"/>
            <a:ext cx="71818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u="sng" dirty="0">
                <a:latin typeface="+mn-lt"/>
                <a:cs typeface="+mn-cs"/>
              </a:rPr>
              <a:t>Axon Body Specifications</a:t>
            </a:r>
            <a:endParaRPr lang="en-US" sz="54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Rectangle 3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28323"/>
            <a:ext cx="7772400" cy="1126528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93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7600" cap="all" dirty="0" smtClean="0">
                <a:solidFill>
                  <a:schemeClr val="accent3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Ready to record</a:t>
            </a:r>
            <a:endParaRPr lang="en-US" sz="7600" cap="all" dirty="0">
              <a:solidFill>
                <a:schemeClr val="accent3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Master Power On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54626" name="Content Placeholder 3"/>
          <p:cNvSpPr>
            <a:spLocks noGrp="1"/>
          </p:cNvSpPr>
          <p:nvPr>
            <p:ph idx="1"/>
          </p:nvPr>
        </p:nvSpPr>
        <p:spPr>
          <a:xfrm>
            <a:off x="381000" y="1295400"/>
            <a:ext cx="685800" cy="6096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mtClean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7562557" y="4443010"/>
            <a:ext cx="334694" cy="2246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rgbClr val="FF0000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125389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rgbClr val="FF0000"/>
                </a:solidFill>
                <a:effectLst/>
              </a:rPr>
              <a:t>Recording</a:t>
            </a:r>
            <a:endParaRPr lang="en-US" sz="3900" cap="all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Initiate Record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accent3">
                    <a:lumMod val="75000"/>
                  </a:schemeClr>
                </a:solidFill>
                <a:effectLst/>
              </a:rPr>
              <a:t>Ready to record</a:t>
            </a:r>
          </a:p>
        </p:txBody>
      </p:sp>
    </p:spTree>
  </p:cSld>
  <p:clrMapOvr>
    <a:masterClrMapping/>
  </p:clrMapOvr>
  <p:transition>
    <p:sndAc>
      <p:stSnd>
        <p:snd r:embed="rId2" name="Record Stop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1"/>
                </a:solidFill>
                <a:effectLst/>
              </a:rPr>
              <a:t>Memory full</a:t>
            </a:r>
            <a:endParaRPr lang="en-US" sz="3900" cap="all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Memory Fu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-190500" y="1825219"/>
            <a:ext cx="9525000" cy="32075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Rectangle 5"/>
          <p:cNvSpPr/>
          <p:nvPr/>
        </p:nvSpPr>
        <p:spPr>
          <a:xfrm>
            <a:off x="7543803" y="4433725"/>
            <a:ext cx="368163" cy="22468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glow rad="101600">
              <a:srgbClr val="08981D">
                <a:alpha val="8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127000">
                  <a:srgbClr val="92D050"/>
                </a:glo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126170"/>
            <a:ext cx="7772400" cy="1318553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Top View – On Position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900" cap="all" dirty="0">
                <a:solidFill>
                  <a:schemeClr val="tx1"/>
                </a:solidFill>
                <a:effectLst/>
              </a:rPr>
              <a:t>20 </a:t>
            </a:r>
            <a:r>
              <a:rPr lang="en-US" sz="3900" cap="all" dirty="0" smtClean="0">
                <a:solidFill>
                  <a:schemeClr val="tx1"/>
                </a:solidFill>
                <a:effectLst/>
              </a:rPr>
              <a:t>Percent </a:t>
            </a:r>
            <a:r>
              <a:rPr lang="en-US" sz="3900" cap="all" dirty="0">
                <a:solidFill>
                  <a:schemeClr val="tx1"/>
                </a:solidFill>
                <a:effectLst/>
              </a:rPr>
              <a:t>reminder</a:t>
            </a:r>
          </a:p>
        </p:txBody>
      </p:sp>
    </p:spTree>
  </p:cSld>
  <p:clrMapOvr>
    <a:masterClrMapping/>
  </p:clrMapOvr>
  <p:transition>
    <p:sndAc>
      <p:stSnd>
        <p:snd r:embed="rId2" name="20 Second Indica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1" name="Group 1"/>
          <p:cNvGrpSpPr>
            <a:grpSpLocks/>
          </p:cNvGrpSpPr>
          <p:nvPr/>
        </p:nvGrpSpPr>
        <p:grpSpPr bwMode="auto">
          <a:xfrm>
            <a:off x="287338" y="1416050"/>
            <a:ext cx="8569325" cy="5008563"/>
            <a:chOff x="287149" y="838200"/>
            <a:chExt cx="8569702" cy="500809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/>
                <a:ext uri="{28A0092B-C50C-407E-A947-70E740481C1C}"/>
              </a:extLst>
            </a:blip>
            <a:srcRect l="14077" t="34081" r="13538" b="34399"/>
            <a:stretch/>
          </p:blipFill>
          <p:spPr>
            <a:xfrm>
              <a:off x="287149" y="2072056"/>
              <a:ext cx="8569702" cy="2713892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2133600" y="838200"/>
              <a:ext cx="6079002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Volume / Bluetooth </a:t>
              </a:r>
              <a:endPara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Pairing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Button</a:t>
              </a:r>
            </a:p>
          </p:txBody>
        </p:sp>
        <p:cxnSp>
          <p:nvCxnSpPr>
            <p:cNvPr id="6" name="Elbow Connector 5"/>
            <p:cNvCxnSpPr/>
            <p:nvPr/>
          </p:nvCxnSpPr>
          <p:spPr>
            <a:xfrm rot="16200000" flipH="1">
              <a:off x="5181746" y="2514429"/>
              <a:ext cx="1752438" cy="228610"/>
            </a:xfrm>
            <a:prstGeom prst="bentConnector3">
              <a:avLst>
                <a:gd name="adj1" fmla="val 540"/>
              </a:avLst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655298" y="4779499"/>
              <a:ext cx="44958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Bluetooth</a:t>
              </a:r>
              <a:r>
                <a:rPr lang="en-US" sz="3600" b="1" spc="150" dirty="0">
                  <a:ln w="11430"/>
                  <a:latin typeface="Calibri" panose="020F0502020204030204" pitchFamily="34" charset="0"/>
                  <a:cs typeface="+mn-cs"/>
                </a:rPr>
                <a:t>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Pairing /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DOCK </a:t>
              </a:r>
              <a:r>
                <a:rPr lang="en-US" sz="2500" b="1" cap="all" dirty="0">
                  <a:ln w="6350">
                    <a:noFill/>
                  </a:ln>
                  <a:latin typeface="+mj-lt"/>
                  <a:ea typeface="+mj-ea"/>
                  <a:cs typeface="+mj-cs"/>
                </a:rPr>
                <a:t>Status LED</a:t>
              </a:r>
            </a:p>
          </p:txBody>
        </p:sp>
        <p:cxnSp>
          <p:nvCxnSpPr>
            <p:cNvPr id="11" name="Elbow Connector 10"/>
            <p:cNvCxnSpPr/>
            <p:nvPr/>
          </p:nvCxnSpPr>
          <p:spPr>
            <a:xfrm rot="16200000" flipV="1">
              <a:off x="1216723" y="4493049"/>
              <a:ext cx="761929" cy="461982"/>
            </a:xfrm>
            <a:prstGeom prst="bentConnector3">
              <a:avLst>
                <a:gd name="adj1" fmla="val -769"/>
              </a:avLst>
            </a:prstGeom>
            <a:ln w="381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4077" t="34081" r="13538" b="34399"/>
          <a:stretch/>
        </p:blipFill>
        <p:spPr>
          <a:xfrm>
            <a:off x="287149" y="2072056"/>
            <a:ext cx="8569702" cy="27138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3600" y="838200"/>
            <a:ext cx="607900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Volume / Bluetooth Pairing Button</a:t>
            </a: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73687" y="2322513"/>
            <a:ext cx="1368425" cy="228600"/>
          </a:xfrm>
          <a:prstGeom prst="bentConnector3">
            <a:avLst>
              <a:gd name="adj1" fmla="val -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676401" y="4797717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Bluetooth Pairing /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DOCK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Status LED</a:t>
            </a:r>
          </a:p>
        </p:txBody>
      </p:sp>
      <p:cxnSp>
        <p:nvCxnSpPr>
          <p:cNvPr id="11" name="Elbow Connector 10"/>
          <p:cNvCxnSpPr/>
          <p:nvPr/>
        </p:nvCxnSpPr>
        <p:spPr>
          <a:xfrm rot="10800000">
            <a:off x="1366838" y="4724400"/>
            <a:ext cx="461962" cy="381000"/>
          </a:xfrm>
          <a:prstGeom prst="bentConnector3">
            <a:avLst>
              <a:gd name="adj1" fmla="val 9789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183309" y="4209037"/>
            <a:ext cx="368163" cy="37211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/>
              <a:ext uri="{28A0092B-C50C-407E-A947-70E740481C1C}"/>
            </a:extLst>
          </a:blip>
          <a:srcRect l="14077" t="34081" r="13538" b="34399"/>
          <a:stretch/>
        </p:blipFill>
        <p:spPr>
          <a:xfrm>
            <a:off x="287149" y="2072056"/>
            <a:ext cx="8569702" cy="27138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3600" y="838200"/>
            <a:ext cx="607900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Volume / Bluetooth Pairing Button</a:t>
            </a: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73687" y="2322513"/>
            <a:ext cx="1368425" cy="228600"/>
          </a:xfrm>
          <a:prstGeom prst="bentConnector3">
            <a:avLst>
              <a:gd name="adj1" fmla="val -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rot="10800000">
            <a:off x="1366838" y="4724400"/>
            <a:ext cx="461962" cy="381000"/>
          </a:xfrm>
          <a:prstGeom prst="bentConnector3">
            <a:avLst>
              <a:gd name="adj1" fmla="val 9789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183309" y="4209037"/>
            <a:ext cx="368163" cy="37211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676401" y="4797717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Bluetooth Pairing /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DOCK </a:t>
            </a:r>
            <a:r>
              <a:rPr lang="en-US" sz="3200" b="1" dirty="0">
                <a:ln w="6350">
                  <a:noFill/>
                </a:ln>
                <a:latin typeface="+mj-lt"/>
                <a:ea typeface="+mj-ea"/>
                <a:cs typeface="+mj-cs"/>
              </a:rPr>
              <a:t>Status LED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85800" y="0"/>
            <a:ext cx="7772400" cy="101131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cap="all" dirty="0" smtClean="0">
                <a:solidFill>
                  <a:schemeClr val="tx1"/>
                </a:solidFill>
                <a:effectLst/>
              </a:rPr>
              <a:t>Bottom View</a:t>
            </a:r>
          </a:p>
        </p:txBody>
      </p:sp>
    </p:spTree>
  </p:cSld>
  <p:clrMapOvr>
    <a:masterClrMapping/>
  </p:clrMapOvr>
  <p:transition spd="slow">
    <p:sndAc>
      <p:stSnd>
        <p:snd r:embed="rId3" name="Bluetooth Pairing Ton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en-US" sz="4000" smtClean="0"/>
              <a:t>Evidence.com Dock</a:t>
            </a:r>
            <a:endParaRPr lang="en-US" sz="360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tretch/>
        </p:blipFill>
        <p:spPr>
          <a:xfrm>
            <a:off x="1105799" y="1263650"/>
            <a:ext cx="6221201" cy="4525963"/>
          </a:xfrm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50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u="sng" dirty="0">
                <a:solidFill>
                  <a:srgbClr val="FF0000"/>
                </a:solidFill>
              </a:rPr>
              <a:t>Initial </a:t>
            </a:r>
            <a:r>
              <a:rPr lang="en-US" sz="4000" u="sng" dirty="0" smtClean="0">
                <a:solidFill>
                  <a:srgbClr val="FF0000"/>
                </a:solidFill>
              </a:rPr>
              <a:t>Connection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36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SOLID RED</a:t>
            </a:r>
            <a:r>
              <a:rPr lang="en-US" sz="3600" dirty="0"/>
              <a:t/>
            </a:r>
            <a:br>
              <a:rPr lang="en-US" sz="3600" dirty="0"/>
            </a:br>
            <a:endParaRPr lang="en-US" sz="2800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625" y="2200275"/>
            <a:ext cx="7412038" cy="3211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640 X 480 VGA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30 frames per second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9 ½ hours video storage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12 hour battery life</a:t>
            </a:r>
          </a:p>
          <a:p>
            <a:pPr marL="137160" fontAlgn="auto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70 </a:t>
            </a:r>
            <a:r>
              <a:rPr lang="en-US" sz="3600" b="1" dirty="0">
                <a:ln w="6350">
                  <a:noFill/>
                </a:ln>
                <a:latin typeface="Calibri" panose="020F0502020204030204" pitchFamily="34" charset="0"/>
                <a:cs typeface="+mn-cs"/>
              </a:rPr>
              <a:t>degree field of 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3913" y="317500"/>
            <a:ext cx="687387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u="sng" dirty="0">
                <a:latin typeface="+mn-lt"/>
                <a:cs typeface="+mn-cs"/>
              </a:rPr>
              <a:t>Axon Flex Specifications</a:t>
            </a:r>
            <a:endParaRPr lang="en-US" sz="54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50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Initial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/>
              <a:t>Connection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36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SOLID RED</a:t>
            </a:r>
            <a:r>
              <a:rPr lang="en-US" sz="3600" dirty="0"/>
              <a:t/>
            </a:r>
            <a:br>
              <a:rPr lang="en-US" sz="3600" dirty="0"/>
            </a:b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9456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1388" y="1316038"/>
            <a:ext cx="7261225" cy="528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rot="1427110">
            <a:off x="3678052" y="2608808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rgbClr val="FFFF00">
                <a:alpha val="40000"/>
              </a:srgb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</a:rPr>
              <a:t>In Queue Awaiting </a:t>
            </a:r>
            <a:r>
              <a:rPr lang="en-US" sz="3600" dirty="0" smtClean="0"/>
              <a:t>Upload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200" b="1" u="sng" dirty="0" smtClean="0">
                <a:ln w="6350">
                  <a:solidFill>
                    <a:srgbClr val="FFFF99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SOLID YELLOW</a:t>
            </a:r>
            <a:endParaRPr lang="en-US" sz="4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In Queue Awaiting </a:t>
            </a:r>
            <a:r>
              <a:rPr lang="en-US" sz="3600" dirty="0" smtClean="0"/>
              <a:t>Upload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200" b="1" dirty="0" smtClean="0">
                <a:ln w="6350">
                  <a:solidFill>
                    <a:srgbClr val="FFFF99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SOLID YELLOW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9763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Freeform 1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20333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/>
                </a:solidFill>
                <a:effectLst/>
              </a:rPr>
              <a:t>Uploading </a:t>
            </a:r>
            <a:r>
              <a:rPr lang="en-US" sz="3600" dirty="0" smtClean="0">
                <a:solidFill>
                  <a:schemeClr val="tx2"/>
                </a:solidFill>
                <a:effectLst/>
              </a:rPr>
              <a:t>Data</a:t>
            </a:r>
            <a:endParaRPr lang="en-US" sz="3600" dirty="0">
              <a:solidFill>
                <a:schemeClr val="tx2"/>
              </a:solidFill>
              <a:effectLst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Blinking Yellow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20333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1"/>
                </a:solidFill>
                <a:effectLst/>
              </a:rPr>
              <a:t>Uploading </a:t>
            </a:r>
            <a:r>
              <a:rPr lang="en-US" sz="3600" dirty="0" smtClean="0">
                <a:solidFill>
                  <a:schemeClr val="tx1"/>
                </a:solidFill>
                <a:effectLst/>
              </a:rPr>
              <a:t>Data</a:t>
            </a:r>
            <a:endParaRPr lang="en-US" sz="3600" dirty="0">
              <a:solidFill>
                <a:schemeClr val="tx1"/>
              </a:solidFill>
              <a:effectLst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Blinking Yellow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9968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2"/>
                </a:solidFill>
              </a:rPr>
              <a:t>Device </a:t>
            </a:r>
            <a:r>
              <a:rPr lang="en-US" sz="3600" dirty="0" smtClean="0">
                <a:solidFill>
                  <a:schemeClr val="tx2"/>
                </a:solidFill>
              </a:rPr>
              <a:t>Ready and Full </a:t>
            </a:r>
            <a:r>
              <a:rPr lang="en-US" sz="3600" dirty="0" smtClean="0">
                <a:solidFill>
                  <a:schemeClr val="bg1"/>
                </a:solidFill>
              </a:rPr>
              <a:t>Charged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>
                <a:ln w="63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SOLID GREEN</a:t>
            </a:r>
            <a:endParaRPr lang="en-US" sz="2800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Rectangle 7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08981D"/>
          </a:solidFill>
          <a:ln>
            <a:solidFill>
              <a:srgbClr val="08981D"/>
            </a:solidFill>
          </a:ln>
          <a:effectLst>
            <a:glow rad="139700">
              <a:srgbClr val="08981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86784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Device </a:t>
            </a:r>
            <a:r>
              <a:rPr lang="en-US" sz="3600" dirty="0" smtClean="0"/>
              <a:t>Ready and </a:t>
            </a:r>
            <a:r>
              <a:rPr lang="en-US" sz="3600" dirty="0"/>
              <a:t>Fully </a:t>
            </a:r>
            <a:r>
              <a:rPr lang="en-US" sz="3600" dirty="0" smtClean="0"/>
              <a:t>Charged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>
                <a:ln w="63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SOLID GREEN</a:t>
            </a:r>
            <a:endParaRPr lang="en-US" sz="2800" dirty="0"/>
          </a:p>
        </p:txBody>
      </p:sp>
      <p:pic>
        <p:nvPicPr>
          <p:cNvPr id="20173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267030" y="228602"/>
            <a:ext cx="9678060" cy="147217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500" cap="all" dirty="0" smtClean="0">
                <a:solidFill>
                  <a:schemeClr val="tx2"/>
                </a:solidFill>
                <a:effectLst/>
              </a:rPr>
              <a:t>Do not remove / firmware update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tx2"/>
                </a:solidFill>
                <a:effectLst/>
              </a:rPr>
              <a:t>Blinking red and Yellow</a:t>
            </a:r>
            <a:endParaRPr lang="en-US" sz="3200" cap="all" dirty="0">
              <a:solidFill>
                <a:schemeClr val="tx2"/>
              </a:solidFill>
              <a:effectLst/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7347" t="23214" r="6481" b="22818"/>
          <a:stretch/>
        </p:blipFill>
        <p:spPr>
          <a:xfrm>
            <a:off x="672741" y="2238446"/>
            <a:ext cx="7798525" cy="35530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Rectangle 9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FF00"/>
          </a:solidFill>
          <a:ln>
            <a:solidFill>
              <a:srgbClr val="FFFF99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86268" y="3156900"/>
            <a:ext cx="8382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267030" y="228602"/>
            <a:ext cx="9678060" cy="1472173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500" cap="all" dirty="0" smtClean="0">
                <a:solidFill>
                  <a:schemeClr val="tx1"/>
                </a:solidFill>
                <a:effectLst/>
              </a:rPr>
              <a:t>Do not remove / firmware update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cap="all" dirty="0" smtClean="0">
                <a:solidFill>
                  <a:schemeClr val="tx1"/>
                </a:solidFill>
                <a:effectLst/>
              </a:rPr>
              <a:t>Blinking </a:t>
            </a:r>
            <a:r>
              <a:rPr lang="en-US" sz="3200" cap="all" dirty="0" smtClean="0">
                <a:solidFill>
                  <a:srgbClr val="FF0000"/>
                </a:solidFill>
                <a:effectLst/>
              </a:rPr>
              <a:t>red</a:t>
            </a:r>
            <a:r>
              <a:rPr lang="en-US" sz="3200" cap="all" dirty="0" smtClean="0">
                <a:solidFill>
                  <a:schemeClr val="tx1"/>
                </a:solidFill>
                <a:effectLst/>
              </a:rPr>
              <a:t> and </a:t>
            </a:r>
            <a:r>
              <a:rPr lang="en-US" sz="3200" cap="all" dirty="0" smtClean="0">
                <a:solidFill>
                  <a:srgbClr val="FFFF00"/>
                </a:solidFill>
                <a:effectLst/>
              </a:rPr>
              <a:t>Yellow</a:t>
            </a:r>
            <a:endParaRPr lang="en-US" sz="3200" cap="all" dirty="0">
              <a:solidFill>
                <a:srgbClr val="FFFF00"/>
              </a:solidFill>
              <a:effectLst/>
            </a:endParaRPr>
          </a:p>
        </p:txBody>
      </p:sp>
      <p:pic>
        <p:nvPicPr>
          <p:cNvPr id="20377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700213"/>
            <a:ext cx="6630987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 rot="1427110">
            <a:off x="3998139" y="2863681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251086" y="2901770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251086" y="2901770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1" name="Content Placeholder 3"/>
          <p:cNvPicPr>
            <a:picLocks noChangeAspect="1"/>
          </p:cNvPicPr>
          <p:nvPr/>
        </p:nvPicPr>
        <p:blipFill>
          <a:blip r:embed="rId2"/>
          <a:srcRect l="7347" t="23215" r="6480" b="22818"/>
          <a:stretch>
            <a:fillRect/>
          </a:stretch>
        </p:blipFill>
        <p:spPr bwMode="auto">
          <a:xfrm>
            <a:off x="673100" y="2238375"/>
            <a:ext cx="77978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2"/>
                </a:solidFill>
                <a:effectLst/>
              </a:rPr>
              <a:t>Device error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500" cap="all" dirty="0">
                <a:solidFill>
                  <a:srgbClr val="FF0000"/>
                </a:solidFill>
                <a:effectLst/>
              </a:rPr>
              <a:t>Blinking</a:t>
            </a:r>
            <a:r>
              <a:rPr lang="en-US" sz="3500" cap="all" dirty="0" smtClean="0">
                <a:solidFill>
                  <a:srgbClr val="FFFF99"/>
                </a:solidFill>
                <a:effectLst/>
              </a:rPr>
              <a:t> </a:t>
            </a:r>
            <a:r>
              <a:rPr lang="en-US" sz="3500" cap="all" dirty="0" smtClean="0">
                <a:solidFill>
                  <a:srgbClr val="FF0000"/>
                </a:solidFill>
                <a:effectLst/>
              </a:rPr>
              <a:t>red</a:t>
            </a:r>
            <a:endParaRPr lang="en-US" sz="3500" cap="all" dirty="0">
              <a:solidFill>
                <a:srgbClr val="FFFF99"/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91448" y="3157209"/>
            <a:ext cx="76200" cy="94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0306" t="14346" r="13682" b="13055"/>
          <a:stretch/>
        </p:blipFill>
        <p:spPr>
          <a:xfrm>
            <a:off x="5140143" y="808894"/>
            <a:ext cx="3117166" cy="409369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/>
              <a:ext uri="{28A0092B-C50C-407E-A947-70E740481C1C}"/>
            </a:extLst>
          </a:blip>
          <a:srcRect l="11149" t="14345" r="9096" b="13055"/>
          <a:stretch/>
        </p:blipFill>
        <p:spPr>
          <a:xfrm>
            <a:off x="457200" y="808894"/>
            <a:ext cx="3270738" cy="409369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cxnSp>
        <p:nvCxnSpPr>
          <p:cNvPr id="6" name="Straight Arrow Connector 5"/>
          <p:cNvCxnSpPr>
            <a:stCxn id="27" idx="2"/>
          </p:cNvCxnSpPr>
          <p:nvPr/>
        </p:nvCxnSpPr>
        <p:spPr>
          <a:xfrm>
            <a:off x="4572000" y="477838"/>
            <a:ext cx="2819400" cy="719137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7" idx="2"/>
          </p:cNvCxnSpPr>
          <p:nvPr/>
        </p:nvCxnSpPr>
        <p:spPr>
          <a:xfrm flipH="1">
            <a:off x="2971800" y="477838"/>
            <a:ext cx="1600200" cy="719137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077" name="Text Box 2"/>
          <p:cNvSpPr txBox="1">
            <a:spLocks noChangeArrowheads="1"/>
          </p:cNvSpPr>
          <p:nvPr/>
        </p:nvSpPr>
        <p:spPr bwMode="auto">
          <a:xfrm>
            <a:off x="1447800" y="425450"/>
            <a:ext cx="1219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latin typeface="Calibri" pitchFamily="34" charset="0"/>
                <a:ea typeface="Calibri" pitchFamily="34" charset="0"/>
                <a:cs typeface="Times New Roman" pitchFamily="18" charset="0"/>
              </a:rPr>
              <a:t>Black = Off</a:t>
            </a:r>
            <a:endParaRPr lang="en-US" sz="12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31078" name="Text Box 2"/>
          <p:cNvSpPr txBox="1">
            <a:spLocks noChangeArrowheads="1"/>
          </p:cNvSpPr>
          <p:nvPr/>
        </p:nvSpPr>
        <p:spPr bwMode="auto">
          <a:xfrm>
            <a:off x="5829300" y="457200"/>
            <a:ext cx="2209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Red = On</a:t>
            </a:r>
            <a:endParaRPr lang="en-US" sz="11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/>
              <a:ext uri="{28A0092B-C50C-407E-A947-70E740481C1C}"/>
            </a:extLst>
          </a:blip>
          <a:srcRect l="12287" t="31639" r="12786" b="31770"/>
          <a:stretch/>
        </p:blipFill>
        <p:spPr>
          <a:xfrm>
            <a:off x="5140143" y="5293683"/>
            <a:ext cx="3117166" cy="11071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457200" y="5277730"/>
            <a:ext cx="3270738" cy="112307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1081" name="Text Box 2"/>
          <p:cNvSpPr txBox="1">
            <a:spLocks noChangeArrowheads="1"/>
          </p:cNvSpPr>
          <p:nvPr/>
        </p:nvSpPr>
        <p:spPr bwMode="auto">
          <a:xfrm>
            <a:off x="1447800" y="6369050"/>
            <a:ext cx="1219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latin typeface="Calibri" pitchFamily="34" charset="0"/>
                <a:ea typeface="Calibri" pitchFamily="34" charset="0"/>
                <a:cs typeface="Times New Roman" pitchFamily="18" charset="0"/>
              </a:rPr>
              <a:t>Black = Off</a:t>
            </a:r>
            <a:endParaRPr lang="en-US" sz="12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31082" name="Text Box 2"/>
          <p:cNvSpPr txBox="1">
            <a:spLocks noChangeArrowheads="1"/>
          </p:cNvSpPr>
          <p:nvPr/>
        </p:nvSpPr>
        <p:spPr bwMode="auto">
          <a:xfrm>
            <a:off x="5600700" y="6378575"/>
            <a:ext cx="2438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Red = On </a:t>
            </a:r>
            <a:r>
              <a:rPr lang="en-US" sz="11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33600" y="0"/>
            <a:ext cx="4876800" cy="47705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Power Switch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28602"/>
            <a:ext cx="7772400" cy="1126528"/>
          </a:xfrm>
          <a:prstGeom prst="rect">
            <a:avLst/>
          </a:prstGeom>
        </p:spPr>
        <p:txBody>
          <a:bodyPr anchor="ctr"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900" cap="all" dirty="0" smtClean="0">
                <a:solidFill>
                  <a:schemeClr val="tx1"/>
                </a:solidFill>
                <a:effectLst/>
              </a:rPr>
              <a:t>Device error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500" cap="all" dirty="0">
                <a:solidFill>
                  <a:srgbClr val="FF0000"/>
                </a:solidFill>
                <a:effectLst/>
              </a:rPr>
              <a:t>Blinking</a:t>
            </a:r>
            <a:r>
              <a:rPr lang="en-US" sz="3500" cap="all" dirty="0" smtClean="0">
                <a:solidFill>
                  <a:srgbClr val="FFFF99"/>
                </a:solidFill>
                <a:effectLst/>
              </a:rPr>
              <a:t> </a:t>
            </a:r>
            <a:r>
              <a:rPr lang="en-US" sz="3500" cap="all" dirty="0" smtClean="0">
                <a:solidFill>
                  <a:srgbClr val="FF0000"/>
                </a:solidFill>
                <a:effectLst/>
              </a:rPr>
              <a:t>red</a:t>
            </a:r>
            <a:endParaRPr lang="en-US" sz="3500" cap="all" dirty="0">
              <a:solidFill>
                <a:srgbClr val="FFFF99"/>
              </a:solidFill>
              <a:effectLst/>
            </a:endParaRPr>
          </a:p>
        </p:txBody>
      </p:sp>
      <p:pic>
        <p:nvPicPr>
          <p:cNvPr id="20582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665288"/>
            <a:ext cx="6630988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reeform 7"/>
          <p:cNvSpPr/>
          <p:nvPr/>
        </p:nvSpPr>
        <p:spPr>
          <a:xfrm>
            <a:off x="3048000" y="2881313"/>
            <a:ext cx="207169" cy="104775"/>
          </a:xfrm>
          <a:custGeom>
            <a:avLst/>
            <a:gdLst>
              <a:gd name="connsiteX0" fmla="*/ 0 w 207169"/>
              <a:gd name="connsiteY0" fmla="*/ 52387 h 104775"/>
              <a:gd name="connsiteX1" fmla="*/ 0 w 207169"/>
              <a:gd name="connsiteY1" fmla="*/ 52387 h 104775"/>
              <a:gd name="connsiteX2" fmla="*/ 114300 w 207169"/>
              <a:gd name="connsiteY2" fmla="*/ 54768 h 104775"/>
              <a:gd name="connsiteX3" fmla="*/ 114300 w 207169"/>
              <a:gd name="connsiteY3" fmla="*/ 54768 h 104775"/>
              <a:gd name="connsiteX4" fmla="*/ 133350 w 207169"/>
              <a:gd name="connsiteY4" fmla="*/ 42862 h 104775"/>
              <a:gd name="connsiteX5" fmla="*/ 147638 w 207169"/>
              <a:gd name="connsiteY5" fmla="*/ 38100 h 104775"/>
              <a:gd name="connsiteX6" fmla="*/ 154781 w 207169"/>
              <a:gd name="connsiteY6" fmla="*/ 35718 h 104775"/>
              <a:gd name="connsiteX7" fmla="*/ 161925 w 207169"/>
              <a:gd name="connsiteY7" fmla="*/ 28575 h 104775"/>
              <a:gd name="connsiteX8" fmla="*/ 178594 w 207169"/>
              <a:gd name="connsiteY8" fmla="*/ 19050 h 104775"/>
              <a:gd name="connsiteX9" fmla="*/ 197644 w 207169"/>
              <a:gd name="connsiteY9" fmla="*/ 0 h 104775"/>
              <a:gd name="connsiteX10" fmla="*/ 197644 w 207169"/>
              <a:gd name="connsiteY10" fmla="*/ 0 h 104775"/>
              <a:gd name="connsiteX11" fmla="*/ 207169 w 207169"/>
              <a:gd name="connsiteY11" fmla="*/ 40481 h 104775"/>
              <a:gd name="connsiteX12" fmla="*/ 109538 w 207169"/>
              <a:gd name="connsiteY12" fmla="*/ 95250 h 104775"/>
              <a:gd name="connsiteX13" fmla="*/ 0 w 207169"/>
              <a:gd name="connsiteY13" fmla="*/ 104775 h 104775"/>
              <a:gd name="connsiteX14" fmla="*/ 0 w 207169"/>
              <a:gd name="connsiteY14" fmla="*/ 52387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169" h="104775">
                <a:moveTo>
                  <a:pt x="0" y="52387"/>
                </a:moveTo>
                <a:lnTo>
                  <a:pt x="0" y="52387"/>
                </a:lnTo>
                <a:cubicBezTo>
                  <a:pt x="55442" y="57427"/>
                  <a:pt x="17427" y="54768"/>
                  <a:pt x="114300" y="54768"/>
                </a:cubicBezTo>
                <a:lnTo>
                  <a:pt x="114300" y="54768"/>
                </a:lnTo>
                <a:cubicBezTo>
                  <a:pt x="120650" y="50799"/>
                  <a:pt x="126652" y="46211"/>
                  <a:pt x="133350" y="42862"/>
                </a:cubicBezTo>
                <a:cubicBezTo>
                  <a:pt x="137840" y="40617"/>
                  <a:pt x="142875" y="39688"/>
                  <a:pt x="147638" y="38100"/>
                </a:cubicBezTo>
                <a:lnTo>
                  <a:pt x="154781" y="35718"/>
                </a:lnTo>
                <a:cubicBezTo>
                  <a:pt x="157162" y="33337"/>
                  <a:pt x="159185" y="30532"/>
                  <a:pt x="161925" y="28575"/>
                </a:cubicBezTo>
                <a:cubicBezTo>
                  <a:pt x="172887" y="20745"/>
                  <a:pt x="169401" y="27222"/>
                  <a:pt x="178594" y="19050"/>
                </a:cubicBezTo>
                <a:cubicBezTo>
                  <a:pt x="185306" y="13084"/>
                  <a:pt x="191293" y="6349"/>
                  <a:pt x="197644" y="0"/>
                </a:cubicBezTo>
                <a:lnTo>
                  <a:pt x="197644" y="0"/>
                </a:lnTo>
                <a:lnTo>
                  <a:pt x="207169" y="40481"/>
                </a:lnTo>
                <a:lnTo>
                  <a:pt x="109538" y="95250"/>
                </a:lnTo>
                <a:lnTo>
                  <a:pt x="0" y="104775"/>
                </a:lnTo>
                <a:lnTo>
                  <a:pt x="0" y="5238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427110">
            <a:off x="3780325" y="2825276"/>
            <a:ext cx="341462" cy="463791"/>
          </a:xfrm>
          <a:prstGeom prst="ellipse">
            <a:avLst/>
          </a:prstGeom>
          <a:noFill/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srgbClr val="FFFF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563" y="274638"/>
            <a:ext cx="8377237" cy="1349375"/>
          </a:xfrm>
        </p:spPr>
        <p:txBody>
          <a:bodyPr/>
          <a:lstStyle/>
          <a:p>
            <a:pPr algn="ctr"/>
            <a:r>
              <a:rPr lang="en-US" sz="3600" smtClean="0">
                <a:solidFill>
                  <a:schemeClr val="tx2"/>
                </a:solidFill>
              </a:rPr>
              <a:t>DEVICE ERROR/NOT CONNECTED</a:t>
            </a:r>
            <a:br>
              <a:rPr lang="en-US" sz="3600" smtClean="0">
                <a:solidFill>
                  <a:schemeClr val="tx2"/>
                </a:solidFill>
              </a:rPr>
            </a:br>
            <a:r>
              <a:rPr lang="en-US" sz="3600" smtClean="0">
                <a:solidFill>
                  <a:schemeClr val="tx2"/>
                </a:solidFill>
              </a:rPr>
              <a:t>NO LIGHT</a:t>
            </a:r>
          </a:p>
        </p:txBody>
      </p:sp>
      <p:pic>
        <p:nvPicPr>
          <p:cNvPr id="206850" name="Content Placeholder 3"/>
          <p:cNvPicPr>
            <a:picLocks noChangeAspect="1"/>
          </p:cNvPicPr>
          <p:nvPr/>
        </p:nvPicPr>
        <p:blipFill>
          <a:blip r:embed="rId2"/>
          <a:srcRect l="7347" t="23215" r="6480" b="22818"/>
          <a:stretch>
            <a:fillRect/>
          </a:stretch>
        </p:blipFill>
        <p:spPr bwMode="auto">
          <a:xfrm>
            <a:off x="673100" y="2238375"/>
            <a:ext cx="77978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 l="11604" t="31639" r="9371" b="31770"/>
          <a:stretch/>
        </p:blipFill>
        <p:spPr>
          <a:xfrm>
            <a:off x="1485900" y="3865098"/>
            <a:ext cx="6172200" cy="20785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l="11367" t="31437" r="9941" b="31410"/>
          <a:stretch/>
        </p:blipFill>
        <p:spPr>
          <a:xfrm>
            <a:off x="1485900" y="990600"/>
            <a:ext cx="6172200" cy="2057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extBox 5"/>
          <p:cNvSpPr txBox="1"/>
          <p:nvPr/>
        </p:nvSpPr>
        <p:spPr>
          <a:xfrm>
            <a:off x="92314" y="2998113"/>
            <a:ext cx="1330476" cy="861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Master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Power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1400" y="3126353"/>
            <a:ext cx="2667000" cy="6052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Recharging /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 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Data </a:t>
            </a: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port</a:t>
            </a:r>
            <a:endParaRPr lang="en-US" sz="2000" b="1" cap="all" dirty="0">
              <a:ln w="6350">
                <a:noFill/>
              </a:ln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7201" y="3252798"/>
            <a:ext cx="2667000" cy="3524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Operational LED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95400" y="1981200"/>
            <a:ext cx="1828800" cy="13954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705600" y="2741613"/>
            <a:ext cx="1295400" cy="45878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032375" y="2362200"/>
            <a:ext cx="835025" cy="6080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078182" y="0"/>
            <a:ext cx="4987636" cy="6858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704862" y="0"/>
            <a:ext cx="3734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Camera Lens</a:t>
            </a:r>
            <a:r>
              <a:rPr lang="en-US" sz="25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6200" y="4495800"/>
            <a:ext cx="274415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Microphone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58000" y="2438400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Speaker</a:t>
            </a:r>
          </a:p>
        </p:txBody>
      </p:sp>
      <p:cxnSp>
        <p:nvCxnSpPr>
          <p:cNvPr id="6" name="Elbow Connector 5"/>
          <p:cNvCxnSpPr>
            <a:stCxn id="4" idx="2"/>
          </p:cNvCxnSpPr>
          <p:nvPr/>
        </p:nvCxnSpPr>
        <p:spPr>
          <a:xfrm rot="16200000" flipH="1">
            <a:off x="2667000" y="3886200"/>
            <a:ext cx="152400" cy="2590800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10800000">
            <a:off x="5519738" y="2209800"/>
            <a:ext cx="2514600" cy="228600"/>
          </a:xfrm>
          <a:prstGeom prst="bentConnector3">
            <a:avLst>
              <a:gd name="adj1" fmla="val -62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724400" y="685800"/>
            <a:ext cx="0" cy="10668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078182" y="0"/>
            <a:ext cx="4987636" cy="6858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3048003"/>
            <a:ext cx="2439352" cy="99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LED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4" name="Elbow Connector 3"/>
          <p:cNvCxnSpPr/>
          <p:nvPr/>
        </p:nvCxnSpPr>
        <p:spPr>
          <a:xfrm rot="16200000" flipH="1">
            <a:off x="2960688" y="2525712"/>
            <a:ext cx="228600" cy="3254375"/>
          </a:xfrm>
          <a:prstGeom prst="bentConnector2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888964" y="2207313"/>
            <a:ext cx="3264425" cy="989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Event Button (Record/Stop)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0800000" flipV="1">
            <a:off x="5024438" y="3124200"/>
            <a:ext cx="2900362" cy="342900"/>
          </a:xfrm>
          <a:prstGeom prst="bentConnector3">
            <a:avLst>
              <a:gd name="adj1" fmla="val 32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180648" y="5867400"/>
            <a:ext cx="396335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Battery Status Button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791200" y="4038600"/>
            <a:ext cx="0" cy="18288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Axon Flex Components</a:t>
            </a:r>
          </a:p>
        </p:txBody>
      </p:sp>
      <p:pic>
        <p:nvPicPr>
          <p:cNvPr id="138242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379663"/>
            <a:ext cx="8229600" cy="31496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2860" y="809175"/>
            <a:ext cx="37342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Volume/Pairing Button</a:t>
            </a:r>
            <a:r>
              <a:rPr lang="en-US" sz="25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391949" y="5617321"/>
            <a:ext cx="274415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Microphone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74120" y="778661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cap="all" dirty="0">
                <a:ln w="6350">
                  <a:noFill/>
                </a:ln>
                <a:latin typeface="+mj-lt"/>
                <a:ea typeface="+mj-ea"/>
                <a:cs typeface="+mj-cs"/>
              </a:rPr>
              <a:t>Speaker</a:t>
            </a:r>
          </a:p>
        </p:txBody>
      </p:sp>
      <p:pic>
        <p:nvPicPr>
          <p:cNvPr id="139268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1804988"/>
            <a:ext cx="466725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2959100" y="1746250"/>
            <a:ext cx="1344613" cy="133985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764088" y="3582988"/>
            <a:ext cx="115887" cy="188118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724525" y="1419225"/>
            <a:ext cx="1152525" cy="1719263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xontest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xontest" id="{CFB8F167-EA28-4E9D-84F0-D8FDAED260C2}" vid="{56268961-F763-4326-8E17-9D57322344BE}"/>
    </a:ext>
  </a:extLst>
</a:theme>
</file>

<file path=ppt/theme/theme10.xml><?xml version="1.0" encoding="utf-8"?>
<a:theme xmlns:a="http://schemas.openxmlformats.org/drawingml/2006/main" name="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7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8_Axon_PPT_Theme_Wide">
  <a:themeElements>
    <a:clrScheme name="Axon">
      <a:dk1>
        <a:srgbClr val="292C28"/>
      </a:dk1>
      <a:lt1>
        <a:sysClr val="window" lastClr="FFFFFF"/>
      </a:lt1>
      <a:dk2>
        <a:srgbClr val="292C28"/>
      </a:dk2>
      <a:lt2>
        <a:srgbClr val="FFFFFF"/>
      </a:lt2>
      <a:accent1>
        <a:srgbClr val="FFD109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351C1"/>
      </a:hlink>
      <a:folHlink>
        <a:srgbClr val="292C2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Axon">
    <a:dk1>
      <a:srgbClr val="292C28"/>
    </a:dk1>
    <a:lt1>
      <a:sysClr val="window" lastClr="FFFFFF"/>
    </a:lt1>
    <a:dk2>
      <a:srgbClr val="292C28"/>
    </a:dk2>
    <a:lt2>
      <a:srgbClr val="FFFFFF"/>
    </a:lt2>
    <a:accent1>
      <a:srgbClr val="FFD109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1351C1"/>
    </a:hlink>
    <a:folHlink>
      <a:srgbClr val="292C2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axontest</Template>
  <TotalTime>4517</TotalTime>
  <Words>201</Words>
  <Application>Microsoft Office PowerPoint</Application>
  <PresentationFormat>On-screen Show (4:3)</PresentationFormat>
  <Paragraphs>47</Paragraphs>
  <Slides>41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98</vt:i4>
      </vt:variant>
      <vt:variant>
        <vt:lpstr>Slide Titles</vt:lpstr>
      </vt:variant>
      <vt:variant>
        <vt:i4>41</vt:i4>
      </vt:variant>
    </vt:vector>
  </HeadingPairs>
  <TitlesOfParts>
    <vt:vector size="143" baseType="lpstr">
      <vt:lpstr>Calibri</vt:lpstr>
      <vt:lpstr>Arial</vt:lpstr>
      <vt:lpstr>Helvetica Light</vt:lpstr>
      <vt:lpstr>Times New Roman</vt:lpstr>
      <vt:lpstr>axontest</vt:lpstr>
      <vt:lpstr>1_Axon_PPT_Theme_Wide</vt:lpstr>
      <vt:lpstr>2_Axon_PPT_Theme_Wide</vt:lpstr>
      <vt:lpstr>3_Axon_PPT_Theme_Wide</vt:lpstr>
      <vt:lpstr>4_Axon_PPT_Theme_Wide</vt:lpstr>
      <vt:lpstr>5_Axon_PPT_Theme_Wide</vt:lpstr>
      <vt:lpstr>6_Axon_PPT_Theme_Wide</vt:lpstr>
      <vt:lpstr>7_Axon_PPT_Theme_Wide</vt:lpstr>
      <vt:lpstr>8_Axon_PPT_Theme_Wide</vt:lpstr>
      <vt:lpstr>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1_Axon_PPT_Theme_Wide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2_Axon_PPT_Theme_Wide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3_Axon_PPT_Theme_Wide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4_Axon_PPT_Theme_Wide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5_Axon_PPT_Theme_Wide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6_Axon_PPT_Theme_Wide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7_Axon_PPT_Theme_Wide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8_Axon_PPT_Theme_Wide</vt:lpstr>
      <vt:lpstr>Slide 1</vt:lpstr>
      <vt:lpstr>Slide 2</vt:lpstr>
      <vt:lpstr>Slide 3</vt:lpstr>
      <vt:lpstr>Slide 4</vt:lpstr>
      <vt:lpstr>Slide 5</vt:lpstr>
      <vt:lpstr>Slide 6</vt:lpstr>
      <vt:lpstr>Slide 7</vt:lpstr>
      <vt:lpstr>Axon Flex Components</vt:lpstr>
      <vt:lpstr>Slide 9</vt:lpstr>
      <vt:lpstr>Slide 10</vt:lpstr>
      <vt:lpstr>Slide 11</vt:lpstr>
      <vt:lpstr>Slide 12</vt:lpstr>
      <vt:lpstr>Connecting All 3 Components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Evidence.com Dock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DEVICE ERROR/NOT CONNECTED NO LIGHT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garetbonham@gmail.com</dc:creator>
  <cp:lastModifiedBy>wcwerner</cp:lastModifiedBy>
  <cp:revision>864</cp:revision>
  <dcterms:created xsi:type="dcterms:W3CDTF">2014-12-07T17:24:32Z</dcterms:created>
  <dcterms:modified xsi:type="dcterms:W3CDTF">2015-12-11T16:58:04Z</dcterms:modified>
</cp:coreProperties>
</file>